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1" r:id="rId5"/>
    <p:sldId id="260" r:id="rId6"/>
    <p:sldId id="264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F8797"/>
    <a:srgbClr val="C6247A"/>
    <a:srgbClr val="84CDC8"/>
    <a:srgbClr val="A2B84A"/>
    <a:srgbClr val="FEF0D3"/>
    <a:srgbClr val="A0C238"/>
    <a:srgbClr val="0D8697"/>
    <a:srgbClr val="C52378"/>
    <a:srgbClr val="98124D"/>
    <a:srgbClr val="853E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25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7937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4744" y="3159000"/>
            <a:ext cx="66426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19050">
                  <a:solidFill>
                    <a:srgbClr val="FEF0D3"/>
                  </a:solidFill>
                </a:ln>
                <a:solidFill>
                  <a:srgbClr val="C624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20 Группа</a:t>
            </a:r>
            <a:endParaRPr lang="ru-RU" sz="6600" b="1" dirty="0">
              <a:ln w="19050">
                <a:solidFill>
                  <a:srgbClr val="FEF0D3"/>
                </a:solidFill>
              </a:ln>
              <a:solidFill>
                <a:srgbClr val="C624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3860417"/>
            <a:ext cx="2917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с солнцем просыпаюсь,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приходу утра рад.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Быстро-быстро собираюсь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в любимый детский сад</a:t>
            </a:r>
          </a:p>
        </p:txBody>
      </p:sp>
      <p:pic>
        <p:nvPicPr>
          <p:cNvPr id="1029" name="Picture 5" descr="ÐÐ°ÑÑÐ¸Ð½ÐºÐ¸ Ð¿Ð¾ Ð·Ð°Ð¿ÑÐ¾ÑÑ Ð³Ð¸ÑÐº Ð°Ð²Ð³ÑÑÑ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45" y="670560"/>
            <a:ext cx="3419855" cy="22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ÐÐ°ÑÑÐ¸Ð½ÐºÐ¸ Ð¿Ð¾ Ð·Ð°Ð¿ÑÐ¾ÑÑ Ð´ÐµÑÑÐºÐ¸Ðµ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427" y="4406994"/>
            <a:ext cx="3314573" cy="2451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" y="730735"/>
            <a:ext cx="5444617" cy="2219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9135879" cy="6858000"/>
          </a:xfrm>
          <a:prstGeom prst="rect">
            <a:avLst/>
          </a:prstGeom>
        </p:spPr>
      </p:pic>
      <p:pic>
        <p:nvPicPr>
          <p:cNvPr id="2059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188" y="3169919"/>
            <a:ext cx="2295105" cy="20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держимое 10" descr="IMG_20191101_18462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20075" t="14300" r="5901" b="14301"/>
          <a:stretch>
            <a:fillRect/>
          </a:stretch>
        </p:blipFill>
        <p:spPr>
          <a:xfrm>
            <a:off x="445770" y="632176"/>
            <a:ext cx="3016758" cy="2183204"/>
          </a:xfrm>
          <a:prstGeom prst="rect">
            <a:avLst/>
          </a:prstGeom>
        </p:spPr>
      </p:pic>
      <p:pic>
        <p:nvPicPr>
          <p:cNvPr id="12" name="Рисунок 11" descr="IMG_20191101_140043.jpg"/>
          <p:cNvPicPr>
            <a:picLocks noChangeAspect="1"/>
          </p:cNvPicPr>
          <p:nvPr/>
        </p:nvPicPr>
        <p:blipFill>
          <a:blip r:embed="rId5" cstate="print">
            <a:lum bright="-20000" contrast="-10000"/>
          </a:blip>
          <a:srcRect t="2751" r="6601"/>
          <a:stretch>
            <a:fillRect/>
          </a:stretch>
        </p:blipFill>
        <p:spPr>
          <a:xfrm>
            <a:off x="5316246" y="3910200"/>
            <a:ext cx="2123326" cy="2947800"/>
          </a:xfrm>
          <a:prstGeom prst="rect">
            <a:avLst/>
          </a:prstGeom>
        </p:spPr>
      </p:pic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4593016" y="573024"/>
            <a:ext cx="3478088" cy="1894344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ПОЖАРНЫЙ ЩИТ</a:t>
            </a: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IMG_20191101_184628.jpg"/>
          <p:cNvPicPr>
            <a:picLocks noChangeAspect="1"/>
          </p:cNvPicPr>
          <p:nvPr/>
        </p:nvPicPr>
        <p:blipFill>
          <a:blip r:embed="rId6" cstate="print"/>
          <a:srcRect l="4326" t="6951" r="3538" b="6951"/>
          <a:stretch>
            <a:fillRect/>
          </a:stretch>
        </p:blipFill>
        <p:spPr>
          <a:xfrm>
            <a:off x="426721" y="4291584"/>
            <a:ext cx="3005118" cy="2106151"/>
          </a:xfrm>
          <a:prstGeom prst="rect">
            <a:avLst/>
          </a:prstGeom>
        </p:spPr>
      </p:pic>
      <p:pic>
        <p:nvPicPr>
          <p:cNvPr id="15" name="Рисунок 14" descr="IMG_20191101_135906.jpg"/>
          <p:cNvPicPr>
            <a:picLocks noChangeAspect="1"/>
          </p:cNvPicPr>
          <p:nvPr/>
        </p:nvPicPr>
        <p:blipFill>
          <a:blip r:embed="rId7" cstate="print">
            <a:lum bright="-10000" contrast="-10000"/>
          </a:blip>
          <a:stretch>
            <a:fillRect/>
          </a:stretch>
        </p:blipFill>
        <p:spPr>
          <a:xfrm>
            <a:off x="6915720" y="2377440"/>
            <a:ext cx="2228280" cy="29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28928" y="121920"/>
            <a:ext cx="6303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i="1" dirty="0" smtClean="0">
                <a:ln w="0"/>
                <a:solidFill>
                  <a:srgbClr val="0F879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Неделя безопасности</a:t>
            </a:r>
            <a:endParaRPr lang="ru-RU" sz="3600" i="1" dirty="0">
              <a:ln w="0"/>
              <a:solidFill>
                <a:srgbClr val="0F879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8128" y="768251"/>
            <a:ext cx="3657600" cy="17068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нужны врачи, -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Набираем мы – 03!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 и 2 – любой звонит,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милиция спешит!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 мы наберём –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пожара мы спасём!</a:t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C:\РАБОТА\август 19\20190822_0735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78623">
            <a:off x="-51083" y="1127105"/>
            <a:ext cx="3417887" cy="2563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49103">
            <a:off x="3435889" y="2548231"/>
            <a:ext cx="2487613" cy="308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РАБОТА\август 19\20190827_093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24414">
            <a:off x="5633436" y="1027378"/>
            <a:ext cx="3325967" cy="249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34061">
            <a:off x="5803634" y="3752980"/>
            <a:ext cx="3200400" cy="2395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1810">
            <a:off x="39830" y="4371220"/>
            <a:ext cx="4062955" cy="200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523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8129" y="14458"/>
            <a:ext cx="4547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i="1" dirty="0" smtClean="0">
                <a:ln w="0"/>
                <a:solidFill>
                  <a:srgbClr val="0F879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Мой город Пермь</a:t>
            </a:r>
            <a:endParaRPr lang="ru-RU" sz="3600" i="1" dirty="0">
              <a:ln w="0"/>
              <a:solidFill>
                <a:srgbClr val="0F879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624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Экскурсия по улицам города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" y="1687830"/>
            <a:ext cx="36576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922" y="1359694"/>
            <a:ext cx="29813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320" y="1565274"/>
            <a:ext cx="34988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891" y="3778567"/>
            <a:ext cx="1908429" cy="2542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625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6247A"/>
                </a:solidFill>
                <a:latin typeface="Monotype Corsiva" pitchFamily="66" charset="0"/>
              </a:rPr>
              <a:t>Флора и фауна Пермского края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106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21921"/>
            <a:ext cx="7886700" cy="82905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F8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Неделя ПДД</a:t>
            </a:r>
            <a:endParaRPr lang="ru-RU" sz="3600" i="1" dirty="0">
              <a:solidFill>
                <a:srgbClr val="0F87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1424" y="813412"/>
            <a:ext cx="3773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Светофор — дорожный друг-</a:t>
            </a:r>
          </a:p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Управляет всем вокруг.</a:t>
            </a:r>
          </a:p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Красный свет — грозный вид.</a:t>
            </a:r>
          </a:p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Он опасности таит.</a:t>
            </a:r>
          </a:p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Если свет горит такой,</a:t>
            </a:r>
          </a:p>
          <a:p>
            <a:r>
              <a:rPr lang="ru-RU" b="1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Значит, как солдатик, стой!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04" y="394452"/>
            <a:ext cx="2926442" cy="2189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97" y="2802388"/>
            <a:ext cx="3070927" cy="2296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C:\РАБОТА\август 19\20190827_1029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4694" y="2862561"/>
            <a:ext cx="3555244" cy="2248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801" y="394452"/>
            <a:ext cx="3005137" cy="2249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846" y="4462462"/>
            <a:ext cx="3200400" cy="2395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268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21921"/>
            <a:ext cx="7886700" cy="715371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F8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Архитектура</a:t>
            </a:r>
            <a:endParaRPr lang="ru-RU" sz="3600" i="1" dirty="0">
              <a:solidFill>
                <a:srgbClr val="0F87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31" y="837292"/>
            <a:ext cx="2872197" cy="2152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31" y="3304032"/>
            <a:ext cx="3038233" cy="227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297" y="837292"/>
            <a:ext cx="3057207" cy="229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322" y="347154"/>
            <a:ext cx="32623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230" y="3309937"/>
            <a:ext cx="3157537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967" y="3449637"/>
            <a:ext cx="2840150" cy="21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037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49" y="1"/>
            <a:ext cx="7886700" cy="914400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F87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 – оркестр!!!</a:t>
            </a:r>
            <a:endParaRPr lang="ru-RU" sz="3600" i="1" dirty="0">
              <a:solidFill>
                <a:srgbClr val="0F87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РАБОТА\август 19\20190812_1102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737" y="3429000"/>
            <a:ext cx="4608110" cy="345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РАБОТА\август 19\20190812_103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37" y="1007776"/>
            <a:ext cx="4654761" cy="3491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194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6966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</TotalTime>
  <Words>70</Words>
  <Application>Microsoft Office PowerPoint</Application>
  <PresentationFormat>Экран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  конкурс ПОЖАРНЫЙ ЩИТ   </vt:lpstr>
      <vt:lpstr>  Если нам нужны врачи, - Набираем мы – 03! 0 и 2 – любой звонит, И милиция спешит! 01 мы наберём – От пожара мы спасём!   </vt:lpstr>
      <vt:lpstr>Экскурсия по улицам города</vt:lpstr>
      <vt:lpstr>Флора и фауна Пермского края</vt:lpstr>
      <vt:lpstr>Неделя ПДД</vt:lpstr>
      <vt:lpstr>Архитектура</vt:lpstr>
      <vt:lpstr>Человек – оркестр!!!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127</cp:revision>
  <dcterms:created xsi:type="dcterms:W3CDTF">2013-11-19T05:52:05Z</dcterms:created>
  <dcterms:modified xsi:type="dcterms:W3CDTF">2020-06-02T10:49:28Z</dcterms:modified>
</cp:coreProperties>
</file>